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77" r:id="rId2"/>
    <p:sldId id="395" r:id="rId3"/>
    <p:sldId id="396" r:id="rId4"/>
    <p:sldId id="397" r:id="rId5"/>
    <p:sldId id="398" r:id="rId6"/>
    <p:sldId id="399" r:id="rId7"/>
    <p:sldId id="410" r:id="rId8"/>
    <p:sldId id="422" r:id="rId9"/>
    <p:sldId id="466" r:id="rId10"/>
    <p:sldId id="425" r:id="rId11"/>
    <p:sldId id="432" r:id="rId12"/>
    <p:sldId id="450" r:id="rId13"/>
    <p:sldId id="433" r:id="rId14"/>
    <p:sldId id="434" r:id="rId15"/>
    <p:sldId id="435" r:id="rId16"/>
    <p:sldId id="452" r:id="rId17"/>
    <p:sldId id="436" r:id="rId18"/>
    <p:sldId id="439" r:id="rId19"/>
    <p:sldId id="453" r:id="rId20"/>
    <p:sldId id="454" r:id="rId21"/>
    <p:sldId id="437" r:id="rId22"/>
    <p:sldId id="419" r:id="rId23"/>
    <p:sldId id="420" r:id="rId24"/>
    <p:sldId id="421" r:id="rId25"/>
    <p:sldId id="455" r:id="rId26"/>
    <p:sldId id="456" r:id="rId27"/>
    <p:sldId id="457" r:id="rId28"/>
    <p:sldId id="458" r:id="rId29"/>
    <p:sldId id="459" r:id="rId30"/>
    <p:sldId id="463" r:id="rId31"/>
    <p:sldId id="460" r:id="rId32"/>
    <p:sldId id="461" r:id="rId33"/>
    <p:sldId id="465" r:id="rId34"/>
    <p:sldId id="467" r:id="rId35"/>
    <p:sldId id="468" r:id="rId36"/>
    <p:sldId id="462" r:id="rId37"/>
    <p:sldId id="424" r:id="rId38"/>
    <p:sldId id="426" r:id="rId39"/>
    <p:sldId id="427" r:id="rId40"/>
    <p:sldId id="428" r:id="rId41"/>
    <p:sldId id="451" r:id="rId42"/>
    <p:sldId id="442" r:id="rId43"/>
    <p:sldId id="446" r:id="rId44"/>
    <p:sldId id="443" r:id="rId45"/>
    <p:sldId id="445" r:id="rId46"/>
    <p:sldId id="447" r:id="rId47"/>
    <p:sldId id="464" r:id="rId48"/>
    <p:sldId id="444" r:id="rId49"/>
    <p:sldId id="400" r:id="rId50"/>
    <p:sldId id="402" r:id="rId51"/>
    <p:sldId id="405" r:id="rId52"/>
    <p:sldId id="406" r:id="rId53"/>
    <p:sldId id="407" r:id="rId54"/>
    <p:sldId id="409" r:id="rId55"/>
    <p:sldId id="411" r:id="rId56"/>
    <p:sldId id="413" r:id="rId57"/>
    <p:sldId id="412" r:id="rId58"/>
    <p:sldId id="429" r:id="rId59"/>
    <p:sldId id="430" r:id="rId60"/>
    <p:sldId id="431" r:id="rId61"/>
    <p:sldId id="414" r:id="rId62"/>
    <p:sldId id="415" r:id="rId63"/>
    <p:sldId id="416" r:id="rId64"/>
    <p:sldId id="448" r:id="rId65"/>
    <p:sldId id="44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BBDA"/>
    <a:srgbClr val="EEEEEE"/>
    <a:srgbClr val="000000"/>
    <a:srgbClr val="00FDFF"/>
    <a:srgbClr val="00F6FF"/>
    <a:srgbClr val="1382C5"/>
    <a:srgbClr val="45A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FBA624-FEB8-72A7-238C-83093A015CEC}" v="5" dt="2023-11-03T03:47:47.256"/>
    <p1510:client id="{C5CC3694-AAAB-1844-8F12-531345BEB451}" v="595" dt="2023-11-03T07:36:06.152"/>
    <p1510:client id="{E1CB3F10-9109-257D-01D4-58B7495DEA84}" v="2" dt="2023-11-02T13:32:15.1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>
      <p:cViewPr varScale="1">
        <p:scale>
          <a:sx n="102" d="100"/>
          <a:sy n="102" d="100"/>
        </p:scale>
        <p:origin x="95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75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ustomXml" Target="../customXml/item3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92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3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11/21/23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4.png"/><Relationship Id="rId7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 with black text&#10;&#10;Description automatically generated">
            <a:extLst>
              <a:ext uri="{FF2B5EF4-FFF2-40B4-BE49-F238E27FC236}">
                <a16:creationId xmlns:a16="http://schemas.microsoft.com/office/drawing/2014/main" id="{04BB3017-8C96-C94E-ADE0-952E8D88B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162"/>
            <a:ext cx="12192000" cy="633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IT20665852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Gunasekara</a:t>
            </a:r>
            <a:r>
              <a:rPr lang="en-US">
                <a:solidFill>
                  <a:schemeClr val="tx1"/>
                </a:solidFill>
              </a:rPr>
              <a:t> C. M.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BDE529-0E17-604D-BDC4-4F7E7D820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9464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13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IT20665852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Gunasekara</a:t>
            </a:r>
            <a:r>
              <a:rPr lang="en-US">
                <a:solidFill>
                  <a:schemeClr val="tx1"/>
                </a:solidFill>
              </a:rPr>
              <a:t> C. M.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452E23A8-27EA-1E44-80B4-B69D5E821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98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IT20665852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Gunasekara</a:t>
            </a:r>
            <a:r>
              <a:rPr lang="en-US">
                <a:solidFill>
                  <a:schemeClr val="tx1"/>
                </a:solidFill>
              </a:rPr>
              <a:t> C. M.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64415-C2D4-3443-BC6D-1B100E422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diagram of a person's voice recognition system&#10;&#10;Description automatically generated">
            <a:extLst>
              <a:ext uri="{FF2B5EF4-FFF2-40B4-BE49-F238E27FC236}">
                <a16:creationId xmlns:a16="http://schemas.microsoft.com/office/drawing/2014/main" id="{B9EFAD53-63F6-E741-88F0-837019688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353" y="1073889"/>
            <a:ext cx="5740954" cy="49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3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IT20665852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Gunasekara</a:t>
            </a:r>
            <a:r>
              <a:rPr lang="en-US">
                <a:solidFill>
                  <a:schemeClr val="tx1"/>
                </a:solidFill>
              </a:rPr>
              <a:t> C. M.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53A049B-37EF-F24C-9891-95FB6F89A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06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IT20665852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Gunasekara</a:t>
            </a:r>
            <a:r>
              <a:rPr lang="en-US">
                <a:solidFill>
                  <a:schemeClr val="tx1"/>
                </a:solidFill>
              </a:rPr>
              <a:t> C. M.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A0792-AEE7-4E4D-8443-AC55989E2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32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IT20665852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Gunasekara</a:t>
            </a:r>
            <a:r>
              <a:rPr lang="en-US">
                <a:solidFill>
                  <a:schemeClr val="tx1"/>
                </a:solidFill>
              </a:rPr>
              <a:t> C. M.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2B91561-98DF-5447-860C-E741F0B3A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0544952A-B60F-C84A-A0FE-CF2F60999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19" y="2034284"/>
            <a:ext cx="7435997" cy="350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33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IT20665852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Gunasekara</a:t>
            </a:r>
            <a:r>
              <a:rPr lang="en-US">
                <a:solidFill>
                  <a:schemeClr val="tx1"/>
                </a:solidFill>
              </a:rPr>
              <a:t> C. M.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3CA01-933A-E541-8D17-D3755A70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25550"/>
            <a:ext cx="100584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81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IT20665852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Gunasekara</a:t>
            </a:r>
            <a:r>
              <a:rPr lang="en-US">
                <a:solidFill>
                  <a:schemeClr val="tx1"/>
                </a:solidFill>
              </a:rPr>
              <a:t> C. M.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FC93FFE-CECB-1248-94A3-76E44A7E8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04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IT20665852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Gunasekara</a:t>
            </a:r>
            <a:r>
              <a:rPr lang="en-US">
                <a:solidFill>
                  <a:schemeClr val="tx1"/>
                </a:solidFill>
              </a:rPr>
              <a:t> C. M.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FF2FF-DE51-BF45-8E4E-03C37BE5C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87952"/>
            <a:ext cx="5674537" cy="5803900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2C79D7E-D877-2E4C-B9BC-778C12558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393" y="113524"/>
            <a:ext cx="5674537" cy="58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62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IT20665852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Gunasekara</a:t>
            </a:r>
            <a:r>
              <a:rPr lang="en-US">
                <a:solidFill>
                  <a:schemeClr val="tx1"/>
                </a:solidFill>
              </a:rPr>
              <a:t> C. M.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62C8463-3D37-B348-BC61-41FE05AEE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67" y="259169"/>
            <a:ext cx="70231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70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5C90C0-9C1D-FD46-8C39-26CF9597E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77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IT20665616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Sumanasekara H P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86ED26AF-EBC4-FE42-9C29-F1E14DA8D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38B6FA-266C-6548-BFC0-3CF638BAB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475" y="2657844"/>
            <a:ext cx="1739900" cy="3035300"/>
          </a:xfrm>
          <a:prstGeom prst="rect">
            <a:avLst/>
          </a:prstGeom>
        </p:spPr>
      </p:pic>
      <p:pic>
        <p:nvPicPr>
          <p:cNvPr id="19" name="Picture 18" descr="A screenshot of a phone&#10;&#10;Description automatically generated">
            <a:extLst>
              <a:ext uri="{FF2B5EF4-FFF2-40B4-BE49-F238E27FC236}">
                <a16:creationId xmlns:a16="http://schemas.microsoft.com/office/drawing/2014/main" id="{185A8B07-20C6-134E-BF5E-50558A7D3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16" y="2626094"/>
            <a:ext cx="1701800" cy="3048000"/>
          </a:xfrm>
          <a:prstGeom prst="rect">
            <a:avLst/>
          </a:prstGeom>
        </p:spPr>
      </p:pic>
      <p:pic>
        <p:nvPicPr>
          <p:cNvPr id="21" name="Picture 20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BE363DE1-D294-4D45-8F07-9F16D13D0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457" y="2645144"/>
            <a:ext cx="1739900" cy="3009900"/>
          </a:xfrm>
          <a:prstGeom prst="rect">
            <a:avLst/>
          </a:prstGeom>
        </p:spPr>
      </p:pic>
      <p:pic>
        <p:nvPicPr>
          <p:cNvPr id="4" name="Picture 3" descr="A logo of a person with headphones&#10;&#10;Description automatically generated">
            <a:extLst>
              <a:ext uri="{FF2B5EF4-FFF2-40B4-BE49-F238E27FC236}">
                <a16:creationId xmlns:a16="http://schemas.microsoft.com/office/drawing/2014/main" id="{BA76388E-4A06-464C-8BB7-8003749D2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2" y="2657844"/>
            <a:ext cx="2095290" cy="2095290"/>
          </a:xfrm>
          <a:prstGeom prst="rect">
            <a:avLst/>
          </a:prstGeom>
        </p:spPr>
      </p:pic>
      <p:pic>
        <p:nvPicPr>
          <p:cNvPr id="7" name="Picture 6" descr="Screens screenshots of a mobile app&#10;&#10;Description automatically generated">
            <a:extLst>
              <a:ext uri="{FF2B5EF4-FFF2-40B4-BE49-F238E27FC236}">
                <a16:creationId xmlns:a16="http://schemas.microsoft.com/office/drawing/2014/main" id="{09575036-FE3B-3944-AA1F-3E6A706FC3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6" t="52541" r="66542" b="4568"/>
          <a:stretch/>
        </p:blipFill>
        <p:spPr>
          <a:xfrm>
            <a:off x="3371650" y="2645144"/>
            <a:ext cx="1739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81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IT20665852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Gunasekara</a:t>
            </a:r>
            <a:r>
              <a:rPr lang="en-US">
                <a:solidFill>
                  <a:schemeClr val="tx1"/>
                </a:solidFill>
              </a:rPr>
              <a:t> C. M.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14C034CF-6221-BB41-BA94-8F0C0BC48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97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IT20610852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Fernando M. P. T. K.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AD97A-C8E5-3946-82AB-EA1723992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erson with dark hair wearing a black jacket&#10;&#10;Description automatically generated">
            <a:extLst>
              <a:ext uri="{FF2B5EF4-FFF2-40B4-BE49-F238E27FC236}">
                <a16:creationId xmlns:a16="http://schemas.microsoft.com/office/drawing/2014/main" id="{A3BC85C0-E08B-FC4A-B898-E72D5563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138" y="161459"/>
            <a:ext cx="2103664" cy="27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76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IT20610852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Fernando M. P. T. K.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231F46-3B43-584D-A781-AD8379574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4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IT20610852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Fernando M. P. T. K.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B1A65F4-6CD1-B94D-9F61-690A8BEAE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49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IT20610852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Fernando M. P. T. K.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C2BAB70-4FF8-F84E-AB1D-A13A9000F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9" descr="A diagram of a diagram of a computer&#10;&#10;Description automatically generated">
            <a:extLst>
              <a:ext uri="{FF2B5EF4-FFF2-40B4-BE49-F238E27FC236}">
                <a16:creationId xmlns:a16="http://schemas.microsoft.com/office/drawing/2014/main" id="{C8BC659B-1208-BC4D-A01A-863C93625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2" y="1337753"/>
            <a:ext cx="10839836" cy="418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1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IT20610852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Fernando M. P. T. K.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84DCCDD-71DF-134A-A244-CB63CA002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5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IT20610852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Fernando M. P. T. K.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ADE00AF3-E2F1-9E40-A3AC-7B9DAC55C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44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IT20610852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Fernando M. P. T. K.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D75C1718-7361-354C-A883-F1242FD56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05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IT20610852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Fernando M. P. T. K.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AB9EB1F-D7F4-A24B-8811-558F36E99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742FAD7-FC02-F84B-8250-52D787A47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2179638"/>
            <a:ext cx="8763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72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screen with blue text&#10;&#10;Description automatically generated">
            <a:extLst>
              <a:ext uri="{FF2B5EF4-FFF2-40B4-BE49-F238E27FC236}">
                <a16:creationId xmlns:a16="http://schemas.microsoft.com/office/drawing/2014/main" id="{BB4C8B3D-9934-B344-A10A-FD33C0648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314325"/>
            <a:ext cx="10529888" cy="592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86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IT20610852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Fernando M. P. T. K.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E9113189-3FF6-4B42-8D8D-E62E4E0A6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631825"/>
            <a:ext cx="97663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68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IT20610852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Fernando M. P. T. K.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CA5A764E-FA6D-E14B-BABC-90FCEFD42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loud&#10;&#10;Description automatically generated">
            <a:extLst>
              <a:ext uri="{FF2B5EF4-FFF2-40B4-BE49-F238E27FC236}">
                <a16:creationId xmlns:a16="http://schemas.microsoft.com/office/drawing/2014/main" id="{D57FF79A-229D-DD4C-9093-7884B90A8B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t="19325" r="1083"/>
          <a:stretch/>
        </p:blipFill>
        <p:spPr>
          <a:xfrm>
            <a:off x="757238" y="2057400"/>
            <a:ext cx="5572125" cy="364564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3C6692-971A-DF4A-B0A7-8E23A1B2D5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13379"/>
          <a:stretch/>
        </p:blipFill>
        <p:spPr>
          <a:xfrm>
            <a:off x="6627186" y="2443162"/>
            <a:ext cx="5017243" cy="306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94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IT20610852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Fernando M. P. T. K.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80B5FE90-8420-024D-B7CB-3A96703AD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FE609EF-7234-A648-90F4-4B4D114D4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30" y="2083981"/>
            <a:ext cx="8137597" cy="411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04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IT20610852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Fernando M. P. T. K.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18E9E92-B291-EB44-96C6-579572385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20" y="612773"/>
            <a:ext cx="10343079" cy="507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77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IT20610852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Fernando M. P. T. K.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69D9708-A822-464D-963A-98999854B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96" y="903767"/>
            <a:ext cx="9821270" cy="486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64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IT20610852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Fernando M. P. T. K.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DE7AF4-5B6F-6748-A87E-D01E027E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74" y="823240"/>
            <a:ext cx="9282112" cy="52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19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IT20610852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Fernando M. P. T. K.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diagram of steps with blue lines&#10;&#10;Description automatically generated with medium confidence">
            <a:extLst>
              <a:ext uri="{FF2B5EF4-FFF2-40B4-BE49-F238E27FC236}">
                <a16:creationId xmlns:a16="http://schemas.microsoft.com/office/drawing/2014/main" id="{CB4505E1-67EF-DD4F-8B15-62170725E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20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IT20667078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Dhananjaya</a:t>
            </a:r>
            <a:r>
              <a:rPr lang="en-US">
                <a:solidFill>
                  <a:schemeClr val="tx1"/>
                </a:solidFill>
              </a:rPr>
              <a:t> W. K. S.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0108B-D28F-864A-BC46-55A00BEDC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with a mustache and beard&#10;&#10;Description automatically generated">
            <a:extLst>
              <a:ext uri="{FF2B5EF4-FFF2-40B4-BE49-F238E27FC236}">
                <a16:creationId xmlns:a16="http://schemas.microsoft.com/office/drawing/2014/main" id="{8F8A16CD-7492-EE40-A7A9-09E605BDE1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1" y="301223"/>
            <a:ext cx="2589088" cy="312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46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IT20667078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Dhananjaya</a:t>
            </a:r>
            <a:r>
              <a:rPr lang="en-US">
                <a:solidFill>
                  <a:schemeClr val="tx1"/>
                </a:solidFill>
              </a:rPr>
              <a:t> W. K. S.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23E34E4B-7E56-4F46-B090-B492393A9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86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IT20667078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Dhananjaya</a:t>
            </a:r>
            <a:r>
              <a:rPr lang="en-US">
                <a:solidFill>
                  <a:schemeClr val="tx1"/>
                </a:solidFill>
              </a:rPr>
              <a:t> W. K. S.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78DCBE0-DAFF-B14F-91C1-5ED889EF9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7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85C4AED-2806-914A-B2E1-B63972B86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1" y="456413"/>
            <a:ext cx="12192000" cy="6858000"/>
          </a:xfrm>
          <a:prstGeom prst="rect">
            <a:avLst/>
          </a:prstGeom>
        </p:spPr>
      </p:pic>
      <p:pic>
        <p:nvPicPr>
          <p:cNvPr id="3" name="Picture 2" descr="A person jumping in front of a target&#10;&#10;Description automatically generated">
            <a:extLst>
              <a:ext uri="{FF2B5EF4-FFF2-40B4-BE49-F238E27FC236}">
                <a16:creationId xmlns:a16="http://schemas.microsoft.com/office/drawing/2014/main" id="{CCB15F70-5AE9-EF49-A3E0-65B826ED7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638" y="1880377"/>
            <a:ext cx="3664158" cy="333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00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IT20667078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Dhananjaya</a:t>
            </a:r>
            <a:r>
              <a:rPr lang="en-US">
                <a:solidFill>
                  <a:schemeClr val="tx1"/>
                </a:solidFill>
              </a:rPr>
              <a:t> W. K. S.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8658347-C6EB-EB41-B458-576F50F22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86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IT20665852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Gunasekara</a:t>
            </a:r>
            <a:r>
              <a:rPr lang="en-US">
                <a:solidFill>
                  <a:schemeClr val="tx1"/>
                </a:solidFill>
              </a:rPr>
              <a:t> C. M.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7E264415-C2D4-3443-BC6D-1B100E422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072A5A30-FC14-7745-AAFB-4A73EEB14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3" b="3010"/>
          <a:stretch/>
        </p:blipFill>
        <p:spPr>
          <a:xfrm>
            <a:off x="3446194" y="1004669"/>
            <a:ext cx="5299611" cy="537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70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IT20667078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Dhananjaya</a:t>
            </a:r>
            <a:r>
              <a:rPr lang="en-US">
                <a:solidFill>
                  <a:schemeClr val="tx1"/>
                </a:solidFill>
              </a:rPr>
              <a:t> W. K. S.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8C3255FB-D37A-7E43-86FC-9802DF823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98F4610-46B1-A246-9BC2-7728C107C6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" t="6443" r="4058" b="18460"/>
          <a:stretch/>
        </p:blipFill>
        <p:spPr>
          <a:xfrm>
            <a:off x="6543675" y="2114550"/>
            <a:ext cx="4900613" cy="3700462"/>
          </a:xfrm>
          <a:prstGeom prst="rect">
            <a:avLst/>
          </a:prstGeom>
        </p:spPr>
      </p:pic>
      <p:pic>
        <p:nvPicPr>
          <p:cNvPr id="8" name="Picture 7" descr="A group of people in a classroom&#10;&#10;Description automatically generated">
            <a:extLst>
              <a:ext uri="{FF2B5EF4-FFF2-40B4-BE49-F238E27FC236}">
                <a16:creationId xmlns:a16="http://schemas.microsoft.com/office/drawing/2014/main" id="{8E55055E-682C-3A45-BBF5-ACCF96121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9" y="2432981"/>
            <a:ext cx="4995370" cy="30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11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IT20667078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Dhananjaya</a:t>
            </a:r>
            <a:r>
              <a:rPr lang="en-US">
                <a:solidFill>
                  <a:schemeClr val="tx1"/>
                </a:solidFill>
              </a:rPr>
              <a:t> W. K. S.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9EB04379-B56C-914B-A87C-04DE46861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1004887"/>
            <a:ext cx="9626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74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IT20667078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Dhananjaya</a:t>
            </a:r>
            <a:r>
              <a:rPr lang="en-US">
                <a:solidFill>
                  <a:schemeClr val="tx1"/>
                </a:solidFill>
              </a:rPr>
              <a:t> W. K. S.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791E6AF-5624-1249-ADD2-6438C122E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82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IT20667078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Dhananjaya</a:t>
            </a:r>
            <a:r>
              <a:rPr lang="en-US">
                <a:solidFill>
                  <a:schemeClr val="tx1"/>
                </a:solidFill>
              </a:rPr>
              <a:t> W. K. S.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CBEDD52-4B6D-CA4E-9582-ADA0B1EED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38"/>
          <a:stretch/>
        </p:blipFill>
        <p:spPr>
          <a:xfrm>
            <a:off x="3524500" y="302460"/>
            <a:ext cx="4647951" cy="57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13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IT20667078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Dhananjaya</a:t>
            </a:r>
            <a:r>
              <a:rPr lang="en-US">
                <a:solidFill>
                  <a:schemeClr val="tx1"/>
                </a:solidFill>
              </a:rPr>
              <a:t> W. K. S.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767BEAF8-2E36-2042-9AC1-F4E2368CB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" r="33833"/>
          <a:stretch/>
        </p:blipFill>
        <p:spPr>
          <a:xfrm>
            <a:off x="6683554" y="1081087"/>
            <a:ext cx="4697413" cy="469582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D256D07-DAE2-DE4D-B4BE-078982F2A4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2" r="55945"/>
          <a:stretch/>
        </p:blipFill>
        <p:spPr>
          <a:xfrm>
            <a:off x="1281112" y="273885"/>
            <a:ext cx="5046663" cy="57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29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IT20667078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Dhananjaya</a:t>
            </a:r>
            <a:r>
              <a:rPr lang="en-US">
                <a:solidFill>
                  <a:schemeClr val="tx1"/>
                </a:solidFill>
              </a:rPr>
              <a:t> W. K. S.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3A80D55-C46D-C045-8F69-2DA328D08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74"/>
          <a:stretch/>
        </p:blipFill>
        <p:spPr>
          <a:xfrm>
            <a:off x="6232884" y="239402"/>
            <a:ext cx="5497053" cy="593279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72C4466-FF77-6444-9350-C2044A0B68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76"/>
          <a:stretch/>
        </p:blipFill>
        <p:spPr>
          <a:xfrm>
            <a:off x="575900" y="187129"/>
            <a:ext cx="5398943" cy="609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19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IT20667078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Dhananjaya</a:t>
            </a:r>
            <a:r>
              <a:rPr lang="en-US">
                <a:solidFill>
                  <a:schemeClr val="tx1"/>
                </a:solidFill>
              </a:rPr>
              <a:t> W. K. S.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6FA230A8-64EF-1A4A-9953-BCD24BFDC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0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D95514-39C7-834E-88CC-D9CAC71A8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08" t="38189" r="36015" b="38880"/>
          <a:stretch/>
        </p:blipFill>
        <p:spPr>
          <a:xfrm>
            <a:off x="9515475" y="266625"/>
            <a:ext cx="2478050" cy="26194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A71283-C7EF-3F40-99D3-360DD8A5168D}"/>
              </a:ext>
            </a:extLst>
          </p:cNvPr>
          <p:cNvSpPr/>
          <p:nvPr/>
        </p:nvSpPr>
        <p:spPr>
          <a:xfrm>
            <a:off x="33182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IT20665616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Sumanasekara H P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EA351918-3FDA-D248-AF84-717D20BB1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7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2237EEC-E6EB-FB4D-AAE6-FC1F8DE58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031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74FB79-EF95-AD4F-B28F-5AFB84C392CE}"/>
              </a:ext>
            </a:extLst>
          </p:cNvPr>
          <p:cNvSpPr/>
          <p:nvPr/>
        </p:nvSpPr>
        <p:spPr>
          <a:xfrm>
            <a:off x="32039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IT20665616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Sumanasekara H P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8E45976D-4202-FB46-AB67-C1FF77FE3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530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A5A2C-1B8A-E846-9D60-6B9865ED2BC6}"/>
              </a:ext>
            </a:extLst>
          </p:cNvPr>
          <p:cNvSpPr/>
          <p:nvPr/>
        </p:nvSpPr>
        <p:spPr>
          <a:xfrm>
            <a:off x="323251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IT20665616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Sumanasekara H P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4C89903C-4CB0-8F4D-A7DC-0D83753CF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57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87DDDB-3337-3C46-A888-CE99BD05CD2F}"/>
              </a:ext>
            </a:extLst>
          </p:cNvPr>
          <p:cNvSpPr/>
          <p:nvPr/>
        </p:nvSpPr>
        <p:spPr>
          <a:xfrm>
            <a:off x="32039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IT20665616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Sumanasekara H P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246F4F26-E718-7647-ABAF-FBA34D229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30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IT20665616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Sumanasekara H P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1C7683B5-8E3E-BE46-81EC-710062E9A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724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IT20665616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Sumanasekara H P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diagram of a component overview diagram&#10;&#10;Description automatically generated">
            <a:extLst>
              <a:ext uri="{FF2B5EF4-FFF2-40B4-BE49-F238E27FC236}">
                <a16:creationId xmlns:a16="http://schemas.microsoft.com/office/drawing/2014/main" id="{38BC8565-F5B8-8547-BE48-EB2526BD5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88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7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IT20665616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Sumanasekara H P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1C59886F-FB27-B049-8875-0687B2724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3" y="1892596"/>
            <a:ext cx="9817558" cy="4091615"/>
          </a:xfrm>
          <a:prstGeom prst="rect">
            <a:avLst/>
          </a:prstGeo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50BAE152-E0BE-AE49-8325-A319BB023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7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IT20665616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Sumanasekara H P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survey&#10;&#10;Description automatically generated">
            <a:extLst>
              <a:ext uri="{FF2B5EF4-FFF2-40B4-BE49-F238E27FC236}">
                <a16:creationId xmlns:a16="http://schemas.microsoft.com/office/drawing/2014/main" id="{B528622C-19CD-BC41-9A22-704B396E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736" y="419557"/>
            <a:ext cx="8333001" cy="569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2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IT20665616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Sumanasekara H P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01804BC-5480-3242-8BB0-24202603C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6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IT20665616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Sumanasekara H P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8E41-40A3-B84B-AC2D-A8981D424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86" y="313504"/>
            <a:ext cx="7549319" cy="595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653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IT20665616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Sumanasekara H P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C900742-CDDD-2843-A370-DFAA7D87C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13" y="375685"/>
            <a:ext cx="7798262" cy="563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8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9C7C85CA-4362-BF4F-B793-B4E727578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71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IT20665616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Sumanasekara H P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C366648-E59C-8B43-A7CB-5F5CBEDA8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85" y="229871"/>
            <a:ext cx="7279215" cy="584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52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IT20665616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Sumanasekara H P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graph of loss and accuracy&#10;&#10;Description automatically generated">
            <a:extLst>
              <a:ext uri="{FF2B5EF4-FFF2-40B4-BE49-F238E27FC236}">
                <a16:creationId xmlns:a16="http://schemas.microsoft.com/office/drawing/2014/main" id="{4763ECF5-571C-B142-9500-D92BD256A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46" y="533400"/>
            <a:ext cx="11002108" cy="59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493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IT20665616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Sumanasekara H P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person wearing headphones and dancing&#10;&#10;Description automatically generated">
            <a:extLst>
              <a:ext uri="{FF2B5EF4-FFF2-40B4-BE49-F238E27FC236}">
                <a16:creationId xmlns:a16="http://schemas.microsoft.com/office/drawing/2014/main" id="{CA5BD232-0C66-164C-84AC-AB2B6470E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04" y="2642792"/>
            <a:ext cx="1689100" cy="30226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B42ACD-B6CC-6042-A30E-CE54907AD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60" y="2657844"/>
            <a:ext cx="1701800" cy="3073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38B6FA-266C-6548-BFC0-3CF638BAB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35" y="2657844"/>
            <a:ext cx="1739900" cy="3035300"/>
          </a:xfrm>
          <a:prstGeom prst="rect">
            <a:avLst/>
          </a:prstGeom>
        </p:spPr>
      </p:pic>
      <p:pic>
        <p:nvPicPr>
          <p:cNvPr id="19" name="Picture 18" descr="A screenshot of a phone&#10;&#10;Description automatically generated">
            <a:extLst>
              <a:ext uri="{FF2B5EF4-FFF2-40B4-BE49-F238E27FC236}">
                <a16:creationId xmlns:a16="http://schemas.microsoft.com/office/drawing/2014/main" id="{185A8B07-20C6-134E-BF5E-50558A7D3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450" y="2645144"/>
            <a:ext cx="1701800" cy="3048000"/>
          </a:xfrm>
          <a:prstGeom prst="rect">
            <a:avLst/>
          </a:prstGeom>
        </p:spPr>
      </p:pic>
      <p:pic>
        <p:nvPicPr>
          <p:cNvPr id="21" name="Picture 20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BE363DE1-D294-4D45-8F07-9F16D13D09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958" y="2645144"/>
            <a:ext cx="1739900" cy="3009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6FA9A8-10FE-444C-9D29-B47127B1A3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475" y="2676894"/>
            <a:ext cx="1689100" cy="3035300"/>
          </a:xfrm>
          <a:prstGeom prst="rect">
            <a:avLst/>
          </a:prstGeom>
        </p:spPr>
      </p:pic>
      <p:pic>
        <p:nvPicPr>
          <p:cNvPr id="4" name="Picture 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776C47AD-A2A1-DE40-BBFA-08B09481B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67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IT20665616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Sumanasekara H P</a:t>
            </a:r>
            <a:r>
              <a:rPr lang="en-US" b="1">
                <a:solidFill>
                  <a:schemeClr val="tx1"/>
                </a:solidFill>
              </a:rPr>
              <a:t>  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FE325FB9-D1D4-B745-8BC3-BA579644F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99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background&#10;&#10;Description automatically generated">
            <a:extLst>
              <a:ext uri="{FF2B5EF4-FFF2-40B4-BE49-F238E27FC236}">
                <a16:creationId xmlns:a16="http://schemas.microsoft.com/office/drawing/2014/main" id="{F2E0E974-61E2-9242-AEB2-60C2DE330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446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blue background with words&#10;&#10;Description automatically generated">
            <a:extLst>
              <a:ext uri="{FF2B5EF4-FFF2-40B4-BE49-F238E27FC236}">
                <a16:creationId xmlns:a16="http://schemas.microsoft.com/office/drawing/2014/main" id="{6B99F966-F8AA-A04B-8273-18CECD2EB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2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ystem&#10;&#10;Description automatically generated">
            <a:extLst>
              <a:ext uri="{FF2B5EF4-FFF2-40B4-BE49-F238E27FC236}">
                <a16:creationId xmlns:a16="http://schemas.microsoft.com/office/drawing/2014/main" id="{9E0FEAEC-6631-874F-AEC3-8C6CDA42D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95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IT20665852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Gunasekara</a:t>
            </a:r>
            <a:r>
              <a:rPr lang="en-US">
                <a:solidFill>
                  <a:schemeClr val="tx1"/>
                </a:solidFill>
              </a:rPr>
              <a:t> C. M.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22A35D25-A2A1-AE4F-BD6D-DCDB3D505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erson standing in front of a wall of ivy&#10;&#10;Description automatically generated">
            <a:extLst>
              <a:ext uri="{FF2B5EF4-FFF2-40B4-BE49-F238E27FC236}">
                <a16:creationId xmlns:a16="http://schemas.microsoft.com/office/drawing/2014/main" id="{02E66979-14A4-C440-9AFD-0740D9EC11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0" t="21721" r="24566" b="27724"/>
          <a:stretch/>
        </p:blipFill>
        <p:spPr>
          <a:xfrm>
            <a:off x="9801225" y="260648"/>
            <a:ext cx="2221711" cy="28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3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7166AA-DD18-7249-92BB-978A2A172215}"/>
              </a:ext>
            </a:extLst>
          </p:cNvPr>
          <p:cNvSpPr/>
          <p:nvPr/>
        </p:nvSpPr>
        <p:spPr>
          <a:xfrm>
            <a:off x="3275372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IT20665852 </a:t>
            </a:r>
            <a:r>
              <a:rPr lang="en-US" b="1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Gunasekara</a:t>
            </a:r>
            <a:r>
              <a:rPr lang="en-US">
                <a:solidFill>
                  <a:schemeClr val="tx1"/>
                </a:solidFill>
              </a:rPr>
              <a:t> C. M. 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 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TMP-2023-24-065 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6006934-F6B0-6140-8692-042F75EBB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61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DB2B50B239E24A8F82F0D49E394E58" ma:contentTypeVersion="14" ma:contentTypeDescription="Create a new document." ma:contentTypeScope="" ma:versionID="32e587de22d3b79a3481677ec975dfed">
  <xsd:schema xmlns:xsd="http://www.w3.org/2001/XMLSchema" xmlns:xs="http://www.w3.org/2001/XMLSchema" xmlns:p="http://schemas.microsoft.com/office/2006/metadata/properties" xmlns:ns2="8a48ffe4-904f-4768-bc85-3c9ca8e9f3cf" xmlns:ns3="db72c12f-87a4-44ab-bbc5-4cc8306b158a" targetNamespace="http://schemas.microsoft.com/office/2006/metadata/properties" ma:root="true" ma:fieldsID="9ba92a3ae1e061e34347de036d15e04c" ns2:_="" ns3:_="">
    <xsd:import namespace="8a48ffe4-904f-4768-bc85-3c9ca8e9f3cf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48ffe4-904f-4768-bc85-3c9ca8e9f3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a48ffe4-904f-4768-bc85-3c9ca8e9f3cf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2EB6263E-DC24-430F-A756-12FA49459B7E}"/>
</file>

<file path=customXml/itemProps2.xml><?xml version="1.0" encoding="utf-8"?>
<ds:datastoreItem xmlns:ds="http://schemas.openxmlformats.org/officeDocument/2006/customXml" ds:itemID="{EDFE372D-CC76-42C7-B564-99B8D98B45FF}"/>
</file>

<file path=customXml/itemProps3.xml><?xml version="1.0" encoding="utf-8"?>
<ds:datastoreItem xmlns:ds="http://schemas.openxmlformats.org/officeDocument/2006/customXml" ds:itemID="{1C99825E-4A62-440C-B929-8BCB49DD2E5E}"/>
</file>

<file path=docProps/app.xml><?xml version="1.0" encoding="utf-8"?>
<Properties xmlns="http://schemas.openxmlformats.org/officeDocument/2006/extended-properties" xmlns:vt="http://schemas.openxmlformats.org/officeDocument/2006/docPropsVTypes">
  <Template>Presentation1 (2)</Template>
  <TotalTime>144</TotalTime>
  <Words>556</Words>
  <Application>Microsoft Macintosh PowerPoint</Application>
  <PresentationFormat>Widescreen</PresentationFormat>
  <Paragraphs>58</Paragraphs>
  <Slides>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Adobe Devanagari</vt:lpstr>
      <vt:lpstr>Arial</vt:lpstr>
      <vt:lpstr>Calibri</vt:lpstr>
      <vt:lpstr>Cambria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Wijesinghe K.H. it20134358</dc:creator>
  <cp:lastModifiedBy>Sumanasekara H. P. it20665616</cp:lastModifiedBy>
  <cp:revision>2</cp:revision>
  <dcterms:created xsi:type="dcterms:W3CDTF">2023-03-24T05:23:58Z</dcterms:created>
  <dcterms:modified xsi:type="dcterms:W3CDTF">2023-11-21T13:37:33Z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0x0101007FDB2B50B239E24A8F82F0D49E394E58</vt:lpwstr>
  </property>
</Properties>
</file>